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278608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Презентация семейного детско – родительского клуба «МЫ СЕМЬЯ»</a:t>
            </a:r>
            <a:br>
              <a:rPr lang="ru-RU" sz="3600" dirty="0" smtClean="0"/>
            </a:br>
            <a:r>
              <a:rPr lang="ru-RU" sz="3600" dirty="0" smtClean="0"/>
              <a:t>группы «Маргаритка»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4071942"/>
            <a:ext cx="7772400" cy="114300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МБДОУ «Одуванчик»                                                  Руководители клуба: Куклина Я.Г; Рудова С.В.</a:t>
            </a:r>
            <a:endParaRPr lang="ru-RU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3573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Игровая программа                           «Семейный новый год»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500570"/>
            <a:ext cx="8183880" cy="15716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                         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Практикум                                           «Здоровью надо помогать»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Папины «Уроки мужества»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Посиделки в музыкальной гостиной                       «С любимой бабушкой».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7028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857496"/>
          </a:xfrm>
        </p:spPr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Цель</a:t>
            </a:r>
            <a:r>
              <a:rPr lang="ru-RU" sz="2400" dirty="0" smtClean="0"/>
              <a:t>: Подключение семьи воспитанника                    к активному участию                                                           в педагогическом процессе детского </a:t>
            </a:r>
            <a:r>
              <a:rPr lang="ru-RU" sz="2400" dirty="0" smtClean="0"/>
              <a:t>сада по организации здорового образа жизни в семье и дошкольном учреждении.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972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Задачи:</a:t>
            </a:r>
          </a:p>
          <a:p>
            <a:r>
              <a:rPr lang="ru-RU" sz="2400" dirty="0" smtClean="0"/>
              <a:t> заинтересовать семью возможностями </a:t>
            </a:r>
            <a:r>
              <a:rPr lang="ru-RU" sz="2400" dirty="0" smtClean="0"/>
              <a:t>совместной организации зож в семье и доо;</a:t>
            </a:r>
            <a:endParaRPr lang="ru-RU" sz="2400" dirty="0" smtClean="0"/>
          </a:p>
          <a:p>
            <a:r>
              <a:rPr lang="ru-RU" sz="2400" dirty="0" smtClean="0"/>
              <a:t> показать родителям их особую роль в </a:t>
            </a:r>
            <a:r>
              <a:rPr lang="ru-RU" sz="2400" dirty="0" smtClean="0"/>
              <a:t>организации зож в семье и доо</a:t>
            </a:r>
            <a:r>
              <a:rPr lang="ru-RU" sz="2400" dirty="0" smtClean="0"/>
              <a:t>;</a:t>
            </a:r>
            <a:endParaRPr lang="ru-RU" sz="2400" dirty="0" smtClean="0"/>
          </a:p>
          <a:p>
            <a:r>
              <a:rPr lang="ru-RU" sz="2400" dirty="0" smtClean="0"/>
              <a:t> привлечь всех членов </a:t>
            </a:r>
            <a:r>
              <a:rPr lang="ru-RU" sz="2400" dirty="0" smtClean="0"/>
              <a:t>семьи воспитанника к организации зож в семье и доо.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Планируемый результат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9"/>
            <a:ext cx="8229600" cy="4572031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800" dirty="0" smtClean="0"/>
              <a:t>   Родители:</a:t>
            </a:r>
          </a:p>
          <a:p>
            <a:pPr>
              <a:buNone/>
            </a:pPr>
            <a:r>
              <a:rPr lang="ru-RU" sz="2000" dirty="0" smtClean="0"/>
              <a:t>      -  познакомились </a:t>
            </a:r>
            <a:r>
              <a:rPr lang="ru-RU" sz="2000" dirty="0" smtClean="0"/>
              <a:t>с активной </a:t>
            </a:r>
            <a:r>
              <a:rPr lang="ru-RU" sz="2000" dirty="0" smtClean="0"/>
              <a:t>жизнью их ребёнка в детском саду;                                             </a:t>
            </a:r>
            <a:r>
              <a:rPr lang="ru-RU" sz="2000" dirty="0" smtClean="0"/>
              <a:t>                                  </a:t>
            </a:r>
            <a:r>
              <a:rPr lang="ru-RU" sz="2000" dirty="0" smtClean="0"/>
              <a:t>- увидели умение ребёнка взаимодействовать с другими детьми и взрослыми </a:t>
            </a:r>
            <a:r>
              <a:rPr lang="ru-RU" sz="2000" dirty="0" smtClean="0"/>
              <a:t>во время активных физических занятий;                                                                                                            </a:t>
            </a:r>
            <a:r>
              <a:rPr lang="ru-RU" sz="2000" dirty="0" smtClean="0"/>
              <a:t>- переняли приёмы обучения и воспитательного воздействия на своего </a:t>
            </a:r>
            <a:r>
              <a:rPr lang="ru-RU" sz="2000" dirty="0" smtClean="0"/>
              <a:t>ребёнка по организации зож;                                                                                                                                                  </a:t>
            </a:r>
            <a:r>
              <a:rPr lang="ru-RU" sz="2000" dirty="0" smtClean="0"/>
              <a:t>- раскрыли все свои интересы и способности;                                                                               - поделились лучшим семейным </a:t>
            </a:r>
            <a:r>
              <a:rPr lang="ru-RU" sz="2000" dirty="0" smtClean="0"/>
              <a:t>опытом </a:t>
            </a:r>
            <a:r>
              <a:rPr lang="ru-RU" sz="2000" dirty="0" smtClean="0"/>
              <a:t>оздоровления ребёнка,  сформировали  положительные взаимоотношения со своим ребёнком, установили эмоциональный контакт с ним, другими детьми и их семьями;                                                                                                                               - получили практическоую помощь </a:t>
            </a:r>
            <a:r>
              <a:rPr lang="ru-RU" sz="2000" dirty="0" smtClean="0"/>
              <a:t>по организации зож в семье через </a:t>
            </a:r>
            <a:r>
              <a:rPr lang="ru-RU" sz="2000" dirty="0" smtClean="0"/>
              <a:t>различные виды наглядности и сайт детского сада; </a:t>
            </a:r>
            <a:r>
              <a:rPr lang="ru-RU" sz="2000" dirty="0" smtClean="0"/>
              <a:t>                                  - узнали о физических показателях, по которым можно определить,  правильно ли развивается ребёнок;                                                                                                            </a:t>
            </a:r>
            <a:r>
              <a:rPr lang="ru-RU" sz="2000" dirty="0" smtClean="0"/>
              <a:t>- услышали слова благодарности в свой адрес за инициативу, совет и </a:t>
            </a:r>
            <a:r>
              <a:rPr lang="ru-RU" sz="2000" dirty="0" smtClean="0"/>
              <a:t>помощь в организации зож в семье и доо.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Планируемый результат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800" dirty="0" smtClean="0"/>
              <a:t>Дети:</a:t>
            </a:r>
            <a:endParaRPr lang="ru-RU" sz="2000" dirty="0" smtClean="0"/>
          </a:p>
          <a:p>
            <a:pPr>
              <a:buNone/>
            </a:pPr>
            <a:r>
              <a:rPr lang="ru-RU" sz="2400" dirty="0" smtClean="0"/>
              <a:t>      - увидели, какие </a:t>
            </a:r>
            <a:r>
              <a:rPr lang="ru-RU" sz="2400" dirty="0" smtClean="0"/>
              <a:t>талантливые и спортивные </a:t>
            </a:r>
            <a:r>
              <a:rPr lang="ru-RU" sz="2400" dirty="0" smtClean="0"/>
              <a:t>у них родители и другие члены семьи;                        </a:t>
            </a:r>
            <a:r>
              <a:rPr lang="ru-RU" sz="2400" dirty="0" smtClean="0"/>
              <a:t>                                                </a:t>
            </a:r>
            <a:r>
              <a:rPr lang="ru-RU" sz="2400" dirty="0" smtClean="0"/>
              <a:t>- проявили  интерес к </a:t>
            </a:r>
            <a:r>
              <a:rPr lang="ru-RU" sz="2400" dirty="0" smtClean="0"/>
              <a:t>здоровому образу жизни</a:t>
            </a:r>
            <a:r>
              <a:rPr lang="ru-RU" sz="2400" dirty="0" smtClean="0"/>
              <a:t>;                                                                                             </a:t>
            </a:r>
            <a:r>
              <a:rPr lang="ru-RU" sz="2400" dirty="0" smtClean="0"/>
              <a:t>- рассказали о </a:t>
            </a:r>
            <a:r>
              <a:rPr lang="ru-RU" sz="2400" dirty="0" smtClean="0"/>
              <a:t>совместном интересном отдыхе;                                                                                                 </a:t>
            </a:r>
            <a:r>
              <a:rPr lang="ru-RU" sz="2400" dirty="0" smtClean="0"/>
              <a:t>- радовали близких людей своим </a:t>
            </a:r>
            <a:r>
              <a:rPr lang="ru-RU" sz="2400" dirty="0" smtClean="0"/>
              <a:t>знаниями о здоровом образе жизни;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 - испытали радостное чувство единения с семьей и </a:t>
            </a:r>
            <a:r>
              <a:rPr lang="ru-RU" sz="2400" dirty="0" smtClean="0"/>
              <a:t>гордость за спортивные успехи родителей и свои;</a:t>
            </a:r>
            <a:endParaRPr lang="ru-RU" sz="2400" dirty="0" smtClean="0"/>
          </a:p>
          <a:p>
            <a:pPr lvl="0">
              <a:buNone/>
            </a:pPr>
            <a:r>
              <a:rPr lang="ru-RU" sz="2400" dirty="0" smtClean="0"/>
              <a:t>     - выработали навыки взаимодействия с членами </a:t>
            </a:r>
            <a:r>
              <a:rPr lang="ru-RU" sz="2400" dirty="0" smtClean="0"/>
              <a:t>семьи по укреплению своего здоровья;</a:t>
            </a:r>
            <a:endParaRPr lang="ru-RU" sz="2400" dirty="0" smtClean="0"/>
          </a:p>
          <a:p>
            <a:pPr lvl="0">
              <a:buNone/>
            </a:pPr>
            <a:r>
              <a:rPr lang="ru-RU" sz="2400" dirty="0" smtClean="0"/>
              <a:t>     - выразили </a:t>
            </a:r>
            <a:r>
              <a:rPr lang="ru-RU" sz="2400" dirty="0" smtClean="0"/>
              <a:t>положительные эмоции</a:t>
            </a:r>
            <a:r>
              <a:rPr lang="ru-RU" sz="2400" dirty="0" smtClean="0"/>
              <a:t> </a:t>
            </a:r>
            <a:r>
              <a:rPr lang="ru-RU" sz="2400" dirty="0" smtClean="0"/>
              <a:t>к близким людям.</a:t>
            </a:r>
          </a:p>
          <a:p>
            <a:pPr lvl="0">
              <a:buNone/>
            </a:pPr>
            <a:r>
              <a:rPr lang="ru-RU" sz="2400" dirty="0" smtClean="0"/>
              <a:t>    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Организация клуба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Autofit/>
          </a:bodyPr>
          <a:lstStyle/>
          <a:p>
            <a:r>
              <a:rPr lang="ru-RU" sz="2400" dirty="0" smtClean="0"/>
              <a:t>Выработаны п</a:t>
            </a:r>
            <a:r>
              <a:rPr lang="ru-RU" sz="2400" dirty="0" smtClean="0"/>
              <a:t>ринципы </a:t>
            </a:r>
            <a:r>
              <a:rPr lang="ru-RU" sz="2400" dirty="0" smtClean="0"/>
              <a:t>взаимодействия с </a:t>
            </a:r>
            <a:r>
              <a:rPr lang="ru-RU" sz="2400" dirty="0" smtClean="0"/>
              <a:t>семьёй воспитанника;</a:t>
            </a:r>
            <a:endParaRPr lang="ru-RU" sz="2400" dirty="0" smtClean="0"/>
          </a:p>
          <a:p>
            <a:r>
              <a:rPr lang="ru-RU" sz="2400" dirty="0" smtClean="0"/>
              <a:t>Сбор информации о семье: </a:t>
            </a:r>
            <a:r>
              <a:rPr lang="ru-RU" sz="2400" dirty="0" smtClean="0"/>
              <a:t>анкетирование,индивидуальные беседы, наблюдения, применение методики Н.М.Сертаковой </a:t>
            </a:r>
            <a:r>
              <a:rPr lang="ru-RU" sz="2400" dirty="0" smtClean="0"/>
              <a:t>«Неоконченные предложения»;</a:t>
            </a:r>
          </a:p>
          <a:p>
            <a:r>
              <a:rPr lang="ru-RU" sz="2400" dirty="0" smtClean="0"/>
              <a:t>Положение о семейном детско – родительском клубе «Мы семья»;</a:t>
            </a:r>
          </a:p>
          <a:p>
            <a:r>
              <a:rPr lang="ru-RU" sz="2400" dirty="0" smtClean="0"/>
              <a:t>План заседаний клуба на 2016-17год;</a:t>
            </a:r>
          </a:p>
          <a:p>
            <a:r>
              <a:rPr lang="ru-RU" sz="2400" dirty="0" smtClean="0"/>
              <a:t>Проекты заседаний клуба;</a:t>
            </a:r>
          </a:p>
          <a:p>
            <a:r>
              <a:rPr lang="ru-RU" sz="2400" dirty="0" smtClean="0"/>
              <a:t>Презентации заседаний клуба.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Темы и формы заседаний клуба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Мастер - класс «Семейные </a:t>
            </a:r>
            <a:r>
              <a:rPr lang="ru-RU" sz="2400" dirty="0" smtClean="0"/>
              <a:t>традиции по организации зож»;</a:t>
            </a:r>
            <a:endParaRPr lang="ru-RU" sz="2400" dirty="0" smtClean="0"/>
          </a:p>
          <a:p>
            <a:r>
              <a:rPr lang="ru-RU" sz="2400" dirty="0" smtClean="0"/>
              <a:t>Поход в берёзовую рощу «Мы идём смотреть Родину!»;</a:t>
            </a:r>
          </a:p>
          <a:p>
            <a:r>
              <a:rPr lang="ru-RU" sz="2400" dirty="0" smtClean="0"/>
              <a:t>Поэтический вечер «Милой мамочке моей»;</a:t>
            </a:r>
          </a:p>
          <a:p>
            <a:r>
              <a:rPr lang="ru-RU" sz="2400" dirty="0" smtClean="0"/>
              <a:t>Игровая программа «Семейный новый год»;</a:t>
            </a:r>
          </a:p>
          <a:p>
            <a:r>
              <a:rPr lang="ru-RU" sz="2400" dirty="0" smtClean="0"/>
              <a:t>Практикум «Здоровью надо помогать»;</a:t>
            </a:r>
          </a:p>
          <a:p>
            <a:r>
              <a:rPr lang="ru-RU" sz="2400" dirty="0" smtClean="0"/>
              <a:t>Папины «Уроки мужества»;</a:t>
            </a:r>
          </a:p>
          <a:p>
            <a:r>
              <a:rPr lang="ru-RU" sz="2400" dirty="0" smtClean="0"/>
              <a:t>Посиделки в музыкальной гостиной «С любимой бабушкой</a:t>
            </a:r>
            <a:r>
              <a:rPr lang="ru-RU" sz="2400" dirty="0" smtClean="0"/>
              <a:t>».</a:t>
            </a:r>
          </a:p>
          <a:p>
            <a:r>
              <a:rPr lang="ru-RU" sz="2400" dirty="0" smtClean="0"/>
              <a:t>Дворовые игры разных народов.</a:t>
            </a:r>
            <a:endParaRPr lang="ru-RU" sz="2400" dirty="0" smtClean="0"/>
          </a:p>
          <a:p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500570"/>
            <a:ext cx="8183880" cy="1534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Мастер - класс                                     «Семейные </a:t>
            </a:r>
            <a:r>
              <a:rPr lang="ru-RU" dirty="0" smtClean="0"/>
              <a:t>традиции по организации зож»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здоровом теле – здоровый дух!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578647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Поход в берёзовую рощу                                  «Мы идём смотреть Родину!»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71480"/>
            <a:ext cx="8183880" cy="4429156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Поэтический вечер                                    «Милой мамочке моей»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Нет милее дружка, чем родная матушка!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</TotalTime>
  <Words>436</Words>
  <PresentationFormat>Экран (4:3)</PresentationFormat>
  <Paragraphs>45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Презентация семейного детско – родительского клуба «МЫ СЕМЬЯ» группы «Маргаритка»</vt:lpstr>
      <vt:lpstr>                    Цель: Подключение семьи воспитанника                    к активному участию                                                           в педагогическом процессе детского сада по организации здорового образа жизни в семье и дошкольном учреждении. </vt:lpstr>
      <vt:lpstr>Планируемый результат</vt:lpstr>
      <vt:lpstr>Планируемый результат</vt:lpstr>
      <vt:lpstr>Организация клуба</vt:lpstr>
      <vt:lpstr>Темы и формы заседаний клуба</vt:lpstr>
      <vt:lpstr>Мастер - класс                                     «Семейные традиции по организации зож»</vt:lpstr>
      <vt:lpstr>Поход в берёзовую рощу                                  «Мы идём смотреть Родину!»</vt:lpstr>
      <vt:lpstr>Поэтический вечер                                    «Милой мамочке моей»</vt:lpstr>
      <vt:lpstr>    Игровая программа                           «Семейный новый год» </vt:lpstr>
      <vt:lpstr>                                                                                                                                                                        Практикум                                           «Здоровью надо помогать» </vt:lpstr>
      <vt:lpstr> Папины «Уроки мужества» </vt:lpstr>
      <vt:lpstr>Посиделки в музыкальной гостиной                       «С любимой бабушкой».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семейного детско – родительского клуба «МЫ СЕМЬЯ» группы «Маргаритка»</dc:title>
  <dc:creator>Пользователь</dc:creator>
  <cp:lastModifiedBy>Пользователь</cp:lastModifiedBy>
  <cp:revision>42</cp:revision>
  <dcterms:created xsi:type="dcterms:W3CDTF">2017-03-01T11:34:24Z</dcterms:created>
  <dcterms:modified xsi:type="dcterms:W3CDTF">2017-04-17T13:14:26Z</dcterms:modified>
</cp:coreProperties>
</file>